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03F2-8B6A-4714-80B4-5E01C09E251C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26443-B928-4261-99F6-88BCA8E7A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3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03F2-8B6A-4714-80B4-5E01C09E251C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26443-B928-4261-99F6-88BCA8E7A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0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03F2-8B6A-4714-80B4-5E01C09E251C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26443-B928-4261-99F6-88BCA8E7A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03F2-8B6A-4714-80B4-5E01C09E251C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26443-B928-4261-99F6-88BCA8E7A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3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03F2-8B6A-4714-80B4-5E01C09E251C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26443-B928-4261-99F6-88BCA8E7A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2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03F2-8B6A-4714-80B4-5E01C09E251C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26443-B928-4261-99F6-88BCA8E7A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8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03F2-8B6A-4714-80B4-5E01C09E251C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26443-B928-4261-99F6-88BCA8E7A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1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03F2-8B6A-4714-80B4-5E01C09E251C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26443-B928-4261-99F6-88BCA8E7A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4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03F2-8B6A-4714-80B4-5E01C09E251C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26443-B928-4261-99F6-88BCA8E7A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0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03F2-8B6A-4714-80B4-5E01C09E251C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26443-B928-4261-99F6-88BCA8E7A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9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03F2-8B6A-4714-80B4-5E01C09E251C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26443-B928-4261-99F6-88BCA8E7A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5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103F2-8B6A-4714-80B4-5E01C09E251C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26443-B928-4261-99F6-88BCA8E7A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9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783" y="185530"/>
            <a:ext cx="11847443" cy="66724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31774" y="0"/>
            <a:ext cx="12192000" cy="7076661"/>
            <a:chOff x="0" y="0"/>
            <a:chExt cx="12192000" cy="7076661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7076661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05783" y="152913"/>
              <a:ext cx="11847443" cy="667247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31774" y="13625"/>
            <a:ext cx="3445565" cy="56189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ln w="762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আজকের</a:t>
            </a:r>
            <a:endParaRPr lang="en-US" sz="11500" dirty="0">
              <a:ln w="762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653182" y="2667514"/>
            <a:ext cx="2557670" cy="8216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ক্লাশে</a:t>
            </a:r>
            <a:r>
              <a:rPr lang="en-US" sz="8800" dirty="0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800" dirty="0" err="1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সকলকে</a:t>
            </a:r>
            <a:endParaRPr lang="en-US" sz="880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888642" y="5460642"/>
            <a:ext cx="1931831" cy="1397358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স্বা</a:t>
            </a:r>
            <a:endParaRPr lang="en-US" sz="480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5501518" y="5428025"/>
            <a:ext cx="1931831" cy="1397358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গ</a:t>
            </a:r>
          </a:p>
        </p:txBody>
      </p:sp>
      <p:sp>
        <p:nvSpPr>
          <p:cNvPr id="13" name="5-Point Star 12"/>
          <p:cNvSpPr/>
          <p:nvPr/>
        </p:nvSpPr>
        <p:spPr>
          <a:xfrm>
            <a:off x="9653182" y="5428025"/>
            <a:ext cx="1931831" cy="1397358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</a:t>
            </a:r>
            <a:endParaRPr lang="en-US" sz="480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32-Point Star 2"/>
          <p:cNvSpPr/>
          <p:nvPr/>
        </p:nvSpPr>
        <p:spPr>
          <a:xfrm>
            <a:off x="3966692" y="598448"/>
            <a:ext cx="4687909" cy="4391696"/>
          </a:xfrm>
          <a:prstGeom prst="star32">
            <a:avLst/>
          </a:prstGeom>
          <a:solidFill>
            <a:srgbClr val="00B05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4797659" y="1429135"/>
            <a:ext cx="2962141" cy="273032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499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2" grpId="0" animBg="1"/>
      <p:bldP spid="12" grpId="0" animBg="1"/>
      <p:bldP spid="13" grpId="0" animBg="1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7076661"/>
            <a:chOff x="0" y="0"/>
            <a:chExt cx="12192000" cy="707666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7076661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6838" y="225829"/>
              <a:ext cx="11717162" cy="667247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2" descr="C:\Users\NAGPS\Downloads\Flower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9702086" y="225829"/>
            <a:ext cx="2133600" cy="2143125"/>
          </a:xfrm>
          <a:prstGeom prst="rect">
            <a:avLst/>
          </a:prstGeom>
          <a:noFill/>
        </p:spPr>
      </p:pic>
      <p:pic>
        <p:nvPicPr>
          <p:cNvPr id="6" name="Picture 2" descr="C:\Users\NAGPS\Downloads\Flower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14605" y="230592"/>
            <a:ext cx="2133600" cy="2143125"/>
          </a:xfrm>
          <a:prstGeom prst="rect">
            <a:avLst/>
          </a:prstGeom>
          <a:noFill/>
        </p:spPr>
      </p:pic>
      <p:pic>
        <p:nvPicPr>
          <p:cNvPr id="7" name="Picture 2" descr="C:\Users\NAGPS\Downloads\Flower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9774946" y="4797260"/>
            <a:ext cx="2292682" cy="1828798"/>
          </a:xfrm>
          <a:prstGeom prst="rect">
            <a:avLst/>
          </a:prstGeom>
          <a:noFill/>
        </p:spPr>
      </p:pic>
      <p:pic>
        <p:nvPicPr>
          <p:cNvPr id="8" name="Picture 2" descr="C:\Users\NAGPS\Downloads\Flower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368" y="4714876"/>
            <a:ext cx="2133600" cy="2143125"/>
          </a:xfrm>
          <a:prstGeom prst="rect">
            <a:avLst/>
          </a:prstGeom>
          <a:noFill/>
        </p:spPr>
      </p:pic>
      <p:sp>
        <p:nvSpPr>
          <p:cNvPr id="9" name="Plaque 8"/>
          <p:cNvSpPr/>
          <p:nvPr/>
        </p:nvSpPr>
        <p:spPr>
          <a:xfrm>
            <a:off x="2261648" y="553791"/>
            <a:ext cx="7440437" cy="1146220"/>
          </a:xfrm>
          <a:prstGeom prst="plaque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জোড়ায়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endParaRPr lang="en-US" sz="4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Frame 9"/>
          <p:cNvSpPr/>
          <p:nvPr/>
        </p:nvSpPr>
        <p:spPr>
          <a:xfrm>
            <a:off x="2413119" y="2926257"/>
            <a:ext cx="7440437" cy="1017431"/>
          </a:xfrm>
          <a:prstGeom prst="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29587" y="3074417"/>
            <a:ext cx="7214589" cy="78140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সাফা-মারওয়া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তাওয়াফের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পদ্ধতি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কী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বর্ণনা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।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7562047" y="4649151"/>
            <a:ext cx="3206839" cy="2125015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529368" y="4565318"/>
            <a:ext cx="3206839" cy="2125015"/>
          </a:xfrm>
          <a:prstGeom prst="ellipse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0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7076661"/>
            <a:chOff x="0" y="0"/>
            <a:chExt cx="12192000" cy="707666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7076661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6838" y="225829"/>
              <a:ext cx="11717162" cy="667247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16-Point Star 4"/>
          <p:cNvSpPr/>
          <p:nvPr/>
        </p:nvSpPr>
        <p:spPr>
          <a:xfrm>
            <a:off x="437881" y="360609"/>
            <a:ext cx="11410681" cy="1081825"/>
          </a:xfrm>
          <a:prstGeom prst="star1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সাফা</a:t>
            </a:r>
            <a:r>
              <a:rPr lang="en-US" sz="3600" dirty="0" smtClean="0"/>
              <a:t>- </a:t>
            </a:r>
            <a:r>
              <a:rPr lang="en-US" sz="3600" dirty="0" err="1" smtClean="0"/>
              <a:t>মারওয়ার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হুকুম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275008" y="2240922"/>
            <a:ext cx="7662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সাফা-মারওয়ার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হুকুম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? </a:t>
            </a:r>
            <a:r>
              <a:rPr lang="en-US" sz="2400" dirty="0" err="1" smtClean="0"/>
              <a:t>বাড়ী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মুখস্ত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আনবে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5389" y="3055356"/>
            <a:ext cx="3598774" cy="3734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7" y="3112239"/>
            <a:ext cx="3953814" cy="362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5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7076661"/>
            <a:chOff x="0" y="0"/>
            <a:chExt cx="12192000" cy="707666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7076661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98783" y="185530"/>
              <a:ext cx="11847443" cy="667247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nip Same Side Corner Rectangle 4"/>
          <p:cNvSpPr/>
          <p:nvPr/>
        </p:nvSpPr>
        <p:spPr>
          <a:xfrm>
            <a:off x="671194" y="636894"/>
            <a:ext cx="4879599" cy="5769735"/>
          </a:xfrm>
          <a:prstGeom prst="snip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শামসুল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হক</a:t>
            </a:r>
            <a:endParaRPr lang="en-US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আরবী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প্রভাষকগোপালপুর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হারুন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অর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রশিদ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ফাজিল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মাদরাসা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  <a:p>
            <a:pPr algn="ctr"/>
            <a:r>
              <a:rPr lang="en-US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Email:shaque2019@gmail.com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1176" y="1973850"/>
            <a:ext cx="1899634" cy="21043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3179" y="1419420"/>
            <a:ext cx="3335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2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Snip Same Side Corner Rectangle 9"/>
          <p:cNvSpPr/>
          <p:nvPr/>
        </p:nvSpPr>
        <p:spPr>
          <a:xfrm>
            <a:off x="6931030" y="636895"/>
            <a:ext cx="4417453" cy="5769735"/>
          </a:xfrm>
          <a:prstGeom prst="snip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19030" y="1328654"/>
            <a:ext cx="333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2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591" y="2016002"/>
            <a:ext cx="2600325" cy="1752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46444" y="4459371"/>
            <a:ext cx="4058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কুরআন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মাজিদ</a:t>
            </a:r>
            <a:endParaRPr lang="en-US" sz="2400" dirty="0" smtClean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নবম-দশম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শ্রেণী</a:t>
            </a:r>
            <a:endParaRPr lang="en-US" sz="2400" dirty="0" smtClean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সুরা-আলবাকারা১৯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তম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রুকু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  <a:p>
            <a:pPr algn="ctr"/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 ৪৫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মিনিট</a:t>
            </a:r>
            <a:endParaRPr lang="en-US" sz="2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46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7076661"/>
            <a:chOff x="0" y="0"/>
            <a:chExt cx="12192000" cy="707666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7076661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98783" y="185530"/>
              <a:ext cx="11847443" cy="667247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Left-Right Arrow 4"/>
          <p:cNvSpPr/>
          <p:nvPr/>
        </p:nvSpPr>
        <p:spPr>
          <a:xfrm>
            <a:off x="2735360" y="347730"/>
            <a:ext cx="6774288" cy="1622738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ছবিগুলোর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প্রতি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লক্ষ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58378" y="2369711"/>
            <a:ext cx="4945487" cy="180304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71257" y="4700787"/>
            <a:ext cx="4945487" cy="180304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4247" y="4700786"/>
            <a:ext cx="4945487" cy="180304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24247" y="2369711"/>
            <a:ext cx="4945487" cy="179016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3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15910" y="0"/>
            <a:ext cx="12192000" cy="7076661"/>
            <a:chOff x="0" y="0"/>
            <a:chExt cx="12192000" cy="707666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7076661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98783" y="185530"/>
              <a:ext cx="11847443" cy="667247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 Same Side Corner Rectangle 4"/>
          <p:cNvSpPr/>
          <p:nvPr/>
        </p:nvSpPr>
        <p:spPr>
          <a:xfrm>
            <a:off x="3803560" y="618185"/>
            <a:ext cx="4353060" cy="1738649"/>
          </a:xfrm>
          <a:prstGeom prst="round2Same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পাট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সাফা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মারওয়া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পাহাড়দয়ের</a:t>
            </a:r>
            <a:endParaRPr lang="en-US" sz="3600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সায়ি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তাওয়াফ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2" descr="C:\Users\NAGPS\Downloads\Flower\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9743707" y="185530"/>
            <a:ext cx="2133600" cy="2143125"/>
          </a:xfrm>
          <a:prstGeom prst="rect">
            <a:avLst/>
          </a:prstGeom>
          <a:noFill/>
        </p:spPr>
      </p:pic>
      <p:pic>
        <p:nvPicPr>
          <p:cNvPr id="10" name="Picture 2" descr="C:\Users\NAGPS\Downloads\Flower\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7635" y="218472"/>
            <a:ext cx="2133600" cy="2143125"/>
          </a:xfrm>
          <a:prstGeom prst="rect">
            <a:avLst/>
          </a:prstGeom>
          <a:noFill/>
        </p:spPr>
      </p:pic>
      <p:pic>
        <p:nvPicPr>
          <p:cNvPr id="11" name="Picture 2" descr="C:\Users\NAGPS\Downloads\Flower\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9869576" y="4797260"/>
            <a:ext cx="2292682" cy="1828798"/>
          </a:xfrm>
          <a:prstGeom prst="rect">
            <a:avLst/>
          </a:prstGeom>
          <a:noFill/>
        </p:spPr>
      </p:pic>
      <p:pic>
        <p:nvPicPr>
          <p:cNvPr id="12" name="Picture 2" descr="C:\Users\NAGPS\Downloads\Flower\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8" y="4640096"/>
            <a:ext cx="2133600" cy="214312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133792" y="3155323"/>
            <a:ext cx="5035640" cy="199622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7670" y="3155323"/>
            <a:ext cx="5035640" cy="199622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755005" y="3195171"/>
            <a:ext cx="1236372" cy="450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সাফা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286223" y="3183502"/>
            <a:ext cx="1740794" cy="4740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মারওয়া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442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15910" y="0"/>
            <a:ext cx="12192000" cy="7076661"/>
            <a:chOff x="0" y="0"/>
            <a:chExt cx="12192000" cy="707666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7076661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98783" y="185530"/>
              <a:ext cx="11847443" cy="667247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24-Point Star 4"/>
          <p:cNvSpPr/>
          <p:nvPr/>
        </p:nvSpPr>
        <p:spPr>
          <a:xfrm>
            <a:off x="2864149" y="386366"/>
            <a:ext cx="6284890" cy="1043188"/>
          </a:xfrm>
          <a:prstGeom prst="star2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শিখন</a:t>
            </a:r>
            <a:r>
              <a:rPr lang="en-US" sz="5400" dirty="0" smtClean="0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ফল</a:t>
            </a:r>
            <a:endParaRPr lang="en-US" sz="5400" dirty="0">
              <a:ln w="0">
                <a:solidFill>
                  <a:srgbClr val="00B05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2716042" y="1751526"/>
            <a:ext cx="6581104" cy="566671"/>
          </a:xfrm>
          <a:prstGeom prst="snip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এই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শেষে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শিক্ষার্থীরা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8122" y="2744988"/>
            <a:ext cx="905665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সাফা-মারওয়া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পাহপড়দয়ের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অবস্থান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সম্পর্কে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বলতে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2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8122" y="3622583"/>
            <a:ext cx="905665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সাফা-মারওয়া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তাওয়াফের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পদ্ধতি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সম্পর্কে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বলতে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2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8122" y="4512018"/>
            <a:ext cx="9056650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সাফা-মারওয়া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তাওয়াফের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হুকুম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বলতে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2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2" descr="C:\Users\NAGPS\Downloads\Flower\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9796715" y="185530"/>
            <a:ext cx="2133600" cy="2143125"/>
          </a:xfrm>
          <a:prstGeom prst="rect">
            <a:avLst/>
          </a:prstGeom>
          <a:noFill/>
        </p:spPr>
      </p:pic>
      <p:pic>
        <p:nvPicPr>
          <p:cNvPr id="11" name="Picture 2" descr="C:\Users\NAGPS\Downloads\Flower\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9869575" y="4797260"/>
            <a:ext cx="2292682" cy="1828798"/>
          </a:xfrm>
          <a:prstGeom prst="rect">
            <a:avLst/>
          </a:prstGeom>
          <a:noFill/>
        </p:spPr>
      </p:pic>
      <p:pic>
        <p:nvPicPr>
          <p:cNvPr id="12" name="Picture 2" descr="C:\Users\NAGPS\Downloads\Flower\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99759" y="190293"/>
            <a:ext cx="2133600" cy="2143125"/>
          </a:xfrm>
          <a:prstGeom prst="rect">
            <a:avLst/>
          </a:prstGeom>
          <a:noFill/>
        </p:spPr>
      </p:pic>
      <p:pic>
        <p:nvPicPr>
          <p:cNvPr id="13" name="Picture 2" descr="C:\Users\NAGPS\Downloads\Flower\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522" y="4640096"/>
            <a:ext cx="2133600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520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934200"/>
            <a:chOff x="228601" y="152400"/>
            <a:chExt cx="8686802" cy="6553201"/>
          </a:xfrm>
          <a:solidFill>
            <a:srgbClr val="00B050"/>
          </a:solidFill>
        </p:grpSpPr>
        <p:sp>
          <p:nvSpPr>
            <p:cNvPr id="3" name="Rectangle 2"/>
            <p:cNvSpPr/>
            <p:nvPr/>
          </p:nvSpPr>
          <p:spPr>
            <a:xfrm>
              <a:off x="304800" y="152400"/>
              <a:ext cx="86106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4" name="Rectangle 3"/>
            <p:cNvSpPr/>
            <p:nvPr/>
          </p:nvSpPr>
          <p:spPr>
            <a:xfrm rot="16200000">
              <a:off x="-2971799" y="3352800"/>
              <a:ext cx="6553201" cy="152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5562601" y="3352800"/>
              <a:ext cx="6553201" cy="152402"/>
            </a:xfrm>
            <a:prstGeom prst="rect">
              <a:avLst/>
            </a:prstGeom>
            <a:grpFill/>
            <a:ln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" y="6553200"/>
              <a:ext cx="86106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</p:grpSp>
      <p:pic>
        <p:nvPicPr>
          <p:cNvPr id="7" name="Picture 2" descr="C:\Users\NAGPS\Downloads\Flower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9844502" y="161260"/>
            <a:ext cx="2133600" cy="2143125"/>
          </a:xfrm>
          <a:prstGeom prst="rect">
            <a:avLst/>
          </a:prstGeom>
          <a:noFill/>
        </p:spPr>
      </p:pic>
      <p:pic>
        <p:nvPicPr>
          <p:cNvPr id="8" name="Picture 2" descr="C:\Users\NAGPS\Downloads\Flower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13897" y="161260"/>
            <a:ext cx="2133600" cy="2143125"/>
          </a:xfrm>
          <a:prstGeom prst="rect">
            <a:avLst/>
          </a:prstGeom>
          <a:noFill/>
        </p:spPr>
      </p:pic>
      <p:pic>
        <p:nvPicPr>
          <p:cNvPr id="9" name="Picture 2" descr="C:\Users\NAGPS\Downloads\Flower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9917362" y="4644860"/>
            <a:ext cx="2292682" cy="1828798"/>
          </a:xfrm>
          <a:prstGeom prst="rect">
            <a:avLst/>
          </a:prstGeom>
          <a:noFill/>
        </p:spPr>
      </p:pic>
      <p:pic>
        <p:nvPicPr>
          <p:cNvPr id="10" name="Picture 2" descr="C:\Users\NAGPS\Downloads\Flower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897" y="4562476"/>
            <a:ext cx="2133600" cy="2143125"/>
          </a:xfrm>
          <a:prstGeom prst="rect">
            <a:avLst/>
          </a:prstGeom>
          <a:noFill/>
        </p:spPr>
      </p:pic>
      <p:sp>
        <p:nvSpPr>
          <p:cNvPr id="11" name="Left-Right Arrow 10"/>
          <p:cNvSpPr/>
          <p:nvPr/>
        </p:nvSpPr>
        <p:spPr>
          <a:xfrm>
            <a:off x="2855292" y="396590"/>
            <a:ext cx="6588357" cy="1965277"/>
          </a:xfrm>
          <a:prstGeom prst="left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সাফা-মারওয়া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পাহাড়দয়ের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পরিচয়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6663" y="2606722"/>
            <a:ext cx="9617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সাফা</a:t>
            </a:r>
            <a:r>
              <a:rPr lang="en-US" sz="2400" dirty="0" smtClean="0"/>
              <a:t> ও </a:t>
            </a:r>
            <a:r>
              <a:rPr lang="en-US" sz="2400" dirty="0" err="1" smtClean="0"/>
              <a:t>মারওয়া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দুটি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পাহাড়ের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</a:t>
            </a:r>
            <a:r>
              <a:rPr lang="en-US" sz="2400" dirty="0" smtClean="0"/>
              <a:t>। </a:t>
            </a:r>
            <a:r>
              <a:rPr lang="en-US" sz="2400" dirty="0" err="1" smtClean="0"/>
              <a:t>পৃথীবির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পবিত্রতম</a:t>
            </a:r>
            <a:r>
              <a:rPr lang="en-US" sz="2400" dirty="0" smtClean="0"/>
              <a:t> </a:t>
            </a:r>
            <a:r>
              <a:rPr lang="en-US" sz="2400" dirty="0" err="1" smtClean="0"/>
              <a:t>ভমি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মাক্কাতুল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মুকারর্‌মা</a:t>
            </a:r>
            <a:r>
              <a:rPr lang="en-US" sz="2400" dirty="0" smtClean="0"/>
              <a:t>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অদুরে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অবস্থীত</a:t>
            </a:r>
            <a:r>
              <a:rPr lang="en-US" sz="2400" dirty="0" smtClean="0"/>
              <a:t> </a:t>
            </a:r>
            <a:r>
              <a:rPr lang="en-US" sz="2400" dirty="0" err="1" smtClean="0"/>
              <a:t>দুটি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পাহাড়</a:t>
            </a:r>
            <a:r>
              <a:rPr lang="en-US" sz="2400" dirty="0" smtClean="0"/>
              <a:t>। </a:t>
            </a:r>
            <a:r>
              <a:rPr lang="en-US" sz="2400" dirty="0" err="1" smtClean="0"/>
              <a:t>হজ্জ</a:t>
            </a:r>
            <a:r>
              <a:rPr lang="en-US" sz="2400" dirty="0" smtClean="0"/>
              <a:t> ও </a:t>
            </a:r>
            <a:r>
              <a:rPr lang="en-US" sz="2400" dirty="0" err="1" smtClean="0"/>
              <a:t>উমরা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পালনকারী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কে</a:t>
            </a:r>
            <a:r>
              <a:rPr lang="en-US" sz="2400" dirty="0" smtClean="0"/>
              <a:t> এ </a:t>
            </a:r>
            <a:r>
              <a:rPr lang="en-US" sz="2400" dirty="0" err="1" smtClean="0"/>
              <a:t>পাহাড়</a:t>
            </a:r>
            <a:r>
              <a:rPr lang="en-US" sz="2400" dirty="0" smtClean="0"/>
              <a:t> </a:t>
            </a:r>
            <a:r>
              <a:rPr lang="en-US" sz="2400" dirty="0" err="1" smtClean="0"/>
              <a:t>দুটি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তাওয়াফ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 </a:t>
            </a:r>
            <a:r>
              <a:rPr lang="en-US" sz="2400" dirty="0" err="1" smtClean="0"/>
              <a:t>হজ্জ</a:t>
            </a:r>
            <a:r>
              <a:rPr lang="en-US" sz="2400" dirty="0" smtClean="0"/>
              <a:t> ও </a:t>
            </a:r>
            <a:r>
              <a:rPr lang="en-US" sz="2400" dirty="0" err="1" smtClean="0"/>
              <a:t>উমরায়</a:t>
            </a:r>
            <a:r>
              <a:rPr lang="en-US" sz="2400" dirty="0" smtClean="0"/>
              <a:t>  </a:t>
            </a:r>
            <a:r>
              <a:rPr lang="en-US" sz="2400" dirty="0" err="1" smtClean="0"/>
              <a:t>সাফা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মারওয়া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সায়ী</a:t>
            </a:r>
            <a:r>
              <a:rPr lang="en-US" sz="2400" dirty="0" smtClean="0"/>
              <a:t> (</a:t>
            </a:r>
            <a:r>
              <a:rPr lang="en-US" sz="2400" dirty="0" err="1" smtClean="0"/>
              <a:t>তাওয়াফ</a:t>
            </a:r>
            <a:r>
              <a:rPr lang="en-US" sz="2400" dirty="0" smtClean="0"/>
              <a:t>)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অজিব</a:t>
            </a:r>
            <a:r>
              <a:rPr lang="en-US" sz="2400" dirty="0" smtClean="0"/>
              <a:t>। </a:t>
            </a:r>
            <a:r>
              <a:rPr lang="en-US" sz="2400" dirty="0" err="1" smtClean="0"/>
              <a:t>আমাদের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মুসলিম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জাতির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পিতা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হযরত</a:t>
            </a:r>
            <a:r>
              <a:rPr lang="en-US" sz="2400" dirty="0"/>
              <a:t> </a:t>
            </a:r>
            <a:r>
              <a:rPr lang="en-US" sz="2400" dirty="0" err="1" smtClean="0"/>
              <a:t>ইবরাহিম</a:t>
            </a:r>
            <a:r>
              <a:rPr lang="en-US" sz="2400" dirty="0" smtClean="0"/>
              <a:t> আ: </a:t>
            </a:r>
            <a:r>
              <a:rPr lang="en-US" sz="2400" dirty="0" err="1" smtClean="0"/>
              <a:t>বিবি</a:t>
            </a:r>
            <a:r>
              <a:rPr lang="en-US" sz="2400" dirty="0" smtClean="0"/>
              <a:t> </a:t>
            </a:r>
            <a:r>
              <a:rPr lang="en-US" sz="2400" dirty="0" err="1" smtClean="0"/>
              <a:t>হজেরা</a:t>
            </a:r>
            <a:r>
              <a:rPr lang="en-US" sz="2400" dirty="0" smtClean="0"/>
              <a:t>  ও </a:t>
            </a:r>
            <a:r>
              <a:rPr lang="en-US" sz="2400" dirty="0" err="1" smtClean="0"/>
              <a:t>ইসমাইলকে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মাক্কা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নগরীতে</a:t>
            </a:r>
            <a:r>
              <a:rPr lang="en-US" sz="2400" dirty="0" smtClean="0"/>
              <a:t>  </a:t>
            </a:r>
            <a:r>
              <a:rPr lang="en-US" sz="2400" dirty="0" err="1" smtClean="0"/>
              <a:t>বনবাস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দেয়</a:t>
            </a:r>
            <a:r>
              <a:rPr lang="en-US" sz="2400" dirty="0" smtClean="0"/>
              <a:t>। </a:t>
            </a:r>
            <a:r>
              <a:rPr lang="en-US" sz="2400" dirty="0" err="1" smtClean="0"/>
              <a:t>খাদ্য</a:t>
            </a:r>
            <a:r>
              <a:rPr lang="en-US" sz="2400" dirty="0" smtClean="0"/>
              <a:t> ও </a:t>
            </a:r>
            <a:r>
              <a:rPr lang="en-US" sz="2400" dirty="0" err="1" smtClean="0"/>
              <a:t>পানী</a:t>
            </a:r>
            <a:r>
              <a:rPr lang="en-US" sz="2400" dirty="0" smtClean="0"/>
              <a:t> </a:t>
            </a:r>
            <a:r>
              <a:rPr lang="en-US" sz="2400" dirty="0" err="1" smtClean="0"/>
              <a:t>শেষ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যাওয়ার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হাজেরা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পানীর</a:t>
            </a:r>
            <a:r>
              <a:rPr lang="en-US" sz="2400" dirty="0"/>
              <a:t> </a:t>
            </a:r>
            <a:r>
              <a:rPr lang="en-US" sz="2400" dirty="0" err="1" smtClean="0"/>
              <a:t>অনুসন্ধানের</a:t>
            </a:r>
            <a:r>
              <a:rPr lang="en-US" sz="2400" dirty="0" smtClean="0"/>
              <a:t>  </a:t>
            </a:r>
            <a:r>
              <a:rPr lang="en-US" sz="2400" dirty="0" err="1" smtClean="0"/>
              <a:t>সময়</a:t>
            </a:r>
            <a:r>
              <a:rPr lang="en-US" sz="2400" dirty="0" smtClean="0"/>
              <a:t> এ </a:t>
            </a:r>
            <a:r>
              <a:rPr lang="en-US" sz="2400" dirty="0" err="1" smtClean="0"/>
              <a:t>পাহাড়</a:t>
            </a:r>
            <a:r>
              <a:rPr lang="en-US" sz="2400" dirty="0" smtClean="0"/>
              <a:t> </a:t>
            </a:r>
            <a:r>
              <a:rPr lang="en-US" sz="2400" dirty="0" err="1" smtClean="0"/>
              <a:t>দুটির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দোড়া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দড়ি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।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স্মৃতি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হিসাবে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আজও</a:t>
            </a:r>
            <a:r>
              <a:rPr lang="en-US" sz="2400" dirty="0" smtClean="0"/>
              <a:t>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সায়ী</a:t>
            </a:r>
            <a:r>
              <a:rPr lang="en-US" sz="2400" dirty="0" smtClean="0"/>
              <a:t> (</a:t>
            </a:r>
            <a:r>
              <a:rPr lang="en-US" sz="2400" dirty="0" err="1" smtClean="0"/>
              <a:t>তাওয়াফ</a:t>
            </a:r>
            <a:r>
              <a:rPr lang="en-US" sz="2400" dirty="0" smtClean="0"/>
              <a:t>)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9960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28789" y="0"/>
            <a:ext cx="12192000" cy="7076661"/>
            <a:chOff x="0" y="0"/>
            <a:chExt cx="12192000" cy="707666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7076661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98783" y="185530"/>
              <a:ext cx="11847443" cy="667247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2" descr="C:\Users\NAGPS\Downloads\Flower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9783837" y="195055"/>
            <a:ext cx="2133600" cy="2143125"/>
          </a:xfrm>
          <a:prstGeom prst="rect">
            <a:avLst/>
          </a:prstGeom>
          <a:noFill/>
        </p:spPr>
      </p:pic>
      <p:pic>
        <p:nvPicPr>
          <p:cNvPr id="6" name="Picture 2" descr="C:\Users\NAGPS\Downloads\Flower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7635" y="190293"/>
            <a:ext cx="2133600" cy="2143125"/>
          </a:xfrm>
          <a:prstGeom prst="rect">
            <a:avLst/>
          </a:prstGeom>
          <a:noFill/>
        </p:spPr>
      </p:pic>
      <p:pic>
        <p:nvPicPr>
          <p:cNvPr id="7" name="Picture 2" descr="C:\Users\NAGPS\Downloads\Flower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9869576" y="4734872"/>
            <a:ext cx="2292682" cy="1828798"/>
          </a:xfrm>
          <a:prstGeom prst="rect">
            <a:avLst/>
          </a:prstGeom>
          <a:noFill/>
        </p:spPr>
      </p:pic>
      <p:pic>
        <p:nvPicPr>
          <p:cNvPr id="8" name="Picture 2" descr="C:\Users\NAGPS\Downloads\Flower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523" y="4666686"/>
            <a:ext cx="2133600" cy="2143125"/>
          </a:xfrm>
          <a:prstGeom prst="rect">
            <a:avLst/>
          </a:prstGeom>
          <a:noFill/>
        </p:spPr>
      </p:pic>
      <p:pic>
        <p:nvPicPr>
          <p:cNvPr id="9" name="Picture 2" descr="C:\Users\NAGPS\Downloads\Flower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7635" y="190294"/>
            <a:ext cx="2133600" cy="2143125"/>
          </a:xfrm>
          <a:prstGeom prst="rect">
            <a:avLst/>
          </a:prstGeom>
          <a:noFill/>
        </p:spPr>
      </p:pic>
      <p:pic>
        <p:nvPicPr>
          <p:cNvPr id="10" name="Picture 2" descr="C:\Users\NAGPS\Downloads\Flower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9804806" y="4734872"/>
            <a:ext cx="2292682" cy="1828798"/>
          </a:xfrm>
          <a:prstGeom prst="rect">
            <a:avLst/>
          </a:prstGeom>
          <a:noFill/>
        </p:spPr>
      </p:pic>
      <p:sp>
        <p:nvSpPr>
          <p:cNvPr id="11" name="Plaque 10"/>
          <p:cNvSpPr/>
          <p:nvPr/>
        </p:nvSpPr>
        <p:spPr>
          <a:xfrm>
            <a:off x="2225998" y="373487"/>
            <a:ext cx="7544959" cy="1146220"/>
          </a:xfrm>
          <a:prstGeom prst="plaque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সাফা-মারওয়া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তাওয়াফের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পদ্ধতি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3949" y="2137072"/>
            <a:ext cx="9356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আল্লাহ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তায়ালার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ঘোষণা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নিশ্চয়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সাফা-মারওয়া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আল্লাহর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নিদর্শণ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সমূহের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অন্যতম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সুৎরাং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একে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যারা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তাওয়াফ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করবে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তাদের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পাপ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হবেনা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  <a:p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মহানবী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বিদায়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হজ্জের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সাফা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থেকে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সায়ী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তাওয়াফ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শুরু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করেন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এবং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মারওয়ায়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গিয়ে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শেষ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করেন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এভাবে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সাতবার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সায়ী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তাওয়াফ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করেন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2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6822" y="3700898"/>
            <a:ext cx="5396247" cy="205698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90345" y="3706732"/>
            <a:ext cx="5027148" cy="205114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734639" y="6038927"/>
            <a:ext cx="3979571" cy="3204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সাফা</a:t>
            </a:r>
            <a:endParaRPr lang="en-US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22398" y="6038927"/>
            <a:ext cx="3979572" cy="3204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মারওয়া</a:t>
            </a:r>
            <a:endParaRPr lang="en-US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8031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28789" y="0"/>
            <a:ext cx="12192000" cy="7076661"/>
            <a:chOff x="0" y="0"/>
            <a:chExt cx="12192000" cy="707666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7076661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47312" y="225829"/>
              <a:ext cx="11847443" cy="667247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2" descr="C:\Users\NAGPS\Downloads\Flower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9832366" y="252448"/>
            <a:ext cx="2133600" cy="2143125"/>
          </a:xfrm>
          <a:prstGeom prst="rect">
            <a:avLst/>
          </a:prstGeom>
          <a:noFill/>
        </p:spPr>
      </p:pic>
      <p:pic>
        <p:nvPicPr>
          <p:cNvPr id="6" name="Picture 2" descr="C:\Users\NAGPS\Downloads\Flower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3760" y="180767"/>
            <a:ext cx="2133600" cy="2143125"/>
          </a:xfrm>
          <a:prstGeom prst="rect">
            <a:avLst/>
          </a:prstGeom>
          <a:noFill/>
        </p:spPr>
      </p:pic>
      <p:pic>
        <p:nvPicPr>
          <p:cNvPr id="7" name="Picture 2" descr="C:\Users\NAGPS\Downloads\Flower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9788663" y="4749071"/>
            <a:ext cx="2292682" cy="1828798"/>
          </a:xfrm>
          <a:prstGeom prst="rect">
            <a:avLst/>
          </a:prstGeom>
          <a:noFill/>
        </p:spPr>
      </p:pic>
      <p:pic>
        <p:nvPicPr>
          <p:cNvPr id="8" name="Picture 2" descr="C:\Users\NAGPS\Downloads\Flower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523" y="4666686"/>
            <a:ext cx="2133600" cy="2143125"/>
          </a:xfrm>
          <a:prstGeom prst="rect">
            <a:avLst/>
          </a:prstGeom>
          <a:noFill/>
        </p:spPr>
      </p:pic>
      <p:sp>
        <p:nvSpPr>
          <p:cNvPr id="10" name="Frame 9"/>
          <p:cNvSpPr/>
          <p:nvPr/>
        </p:nvSpPr>
        <p:spPr>
          <a:xfrm>
            <a:off x="695459" y="610968"/>
            <a:ext cx="10740980" cy="5789831"/>
          </a:xfrm>
          <a:prstGeom prst="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5482" y="321972"/>
            <a:ext cx="3979572" cy="850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একক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2586" y="1524156"/>
            <a:ext cx="9169758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সাফা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মারওয়া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পাহাড়দয়ের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অবস্থান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বর্ননা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</a:t>
            </a:r>
            <a:endParaRPr lang="en-US" sz="2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55258" y="3308761"/>
            <a:ext cx="3268291" cy="2100366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330149" y="3161208"/>
            <a:ext cx="3402169" cy="2395471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53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28789" y="0"/>
            <a:ext cx="12192000" cy="7076661"/>
            <a:chOff x="0" y="0"/>
            <a:chExt cx="12192000" cy="707666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7076661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47313" y="225829"/>
              <a:ext cx="11717162" cy="667247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2" descr="C:\Users\NAGPS\Downloads\Flower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9702086" y="225829"/>
            <a:ext cx="2133600" cy="2143125"/>
          </a:xfrm>
          <a:prstGeom prst="rect">
            <a:avLst/>
          </a:prstGeom>
          <a:noFill/>
        </p:spPr>
      </p:pic>
      <p:pic>
        <p:nvPicPr>
          <p:cNvPr id="6" name="Picture 2" descr="C:\Users\NAGPS\Downloads\Flower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23286" y="221067"/>
            <a:ext cx="2133600" cy="2143125"/>
          </a:xfrm>
          <a:prstGeom prst="rect">
            <a:avLst/>
          </a:prstGeom>
          <a:noFill/>
        </p:spPr>
      </p:pic>
      <p:pic>
        <p:nvPicPr>
          <p:cNvPr id="7" name="Picture 2" descr="C:\Users\NAGPS\Downloads\Flower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9774946" y="4797260"/>
            <a:ext cx="2292682" cy="1828798"/>
          </a:xfrm>
          <a:prstGeom prst="rect">
            <a:avLst/>
          </a:prstGeom>
          <a:noFill/>
        </p:spPr>
      </p:pic>
      <p:pic>
        <p:nvPicPr>
          <p:cNvPr id="8" name="Picture 2" descr="C:\Users\NAGPS\Downloads\Flower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049" y="4714875"/>
            <a:ext cx="2133600" cy="2143125"/>
          </a:xfrm>
          <a:prstGeom prst="rect">
            <a:avLst/>
          </a:prstGeom>
          <a:noFill/>
        </p:spPr>
      </p:pic>
      <p:sp>
        <p:nvSpPr>
          <p:cNvPr id="9" name="Isosceles Triangle 8"/>
          <p:cNvSpPr/>
          <p:nvPr/>
        </p:nvSpPr>
        <p:spPr>
          <a:xfrm>
            <a:off x="3026165" y="0"/>
            <a:ext cx="6272012" cy="2918763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সাফ-মারওয়া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তাওয়াফের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হুকুম</a:t>
            </a:r>
            <a:endParaRPr lang="en-US" sz="3600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386366" y="3065172"/>
            <a:ext cx="11269013" cy="1649703"/>
          </a:xfrm>
          <a:prstGeom prst="fram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8186" y="3296991"/>
            <a:ext cx="10805375" cy="122802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সাফা-মারওয়া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দুটি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পাহাড়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আল্লাহ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তায়ালার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মহান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শিয়ার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সমূহের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অন্যতম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হজ্জ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উমরা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পালনের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এ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দুটি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পাহাড়কে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সায়ী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তাওয়াফ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তাওয়াফ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উমরা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হজ্জে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পালন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ওয়াজিব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।------------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541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296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Samsul</dc:creator>
  <cp:lastModifiedBy>Samsul</cp:lastModifiedBy>
  <cp:revision>42</cp:revision>
  <dcterms:created xsi:type="dcterms:W3CDTF">2018-05-16T00:44:02Z</dcterms:created>
  <dcterms:modified xsi:type="dcterms:W3CDTF">2019-02-22T02:25:09Z</dcterms:modified>
</cp:coreProperties>
</file>